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Alegreya ExtraBold"/>
      <p:bold r:id="rId30"/>
      <p:boldItalic r:id="rId31"/>
    </p:embeddedFont>
    <p:embeddedFont>
      <p:font typeface="Alegreya Black"/>
      <p:bold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Raleway-regular.fntdata"/><Relationship Id="rId21" Type="http://schemas.openxmlformats.org/officeDocument/2006/relationships/slide" Target="slides/slide17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AlegreyaExtraBold-boldItalic.fntdata"/><Relationship Id="rId30" Type="http://schemas.openxmlformats.org/officeDocument/2006/relationships/font" Target="fonts/AlegreyaExtraBold-bold.fntdata"/><Relationship Id="rId11" Type="http://schemas.openxmlformats.org/officeDocument/2006/relationships/slide" Target="slides/slide7.xml"/><Relationship Id="rId33" Type="http://schemas.openxmlformats.org/officeDocument/2006/relationships/font" Target="fonts/AlegreyaBlack-boldItalic.fntdata"/><Relationship Id="rId10" Type="http://schemas.openxmlformats.org/officeDocument/2006/relationships/slide" Target="slides/slide6.xml"/><Relationship Id="rId32" Type="http://schemas.openxmlformats.org/officeDocument/2006/relationships/font" Target="fonts/AlegreyaBlack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920cffef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920cffef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c4a8d47e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8c4a8d47e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c4a8d47e0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8c4a8d47e0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c4a8d47e0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8c4a8d47e0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c4a8d47e0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8c4a8d47e0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c4a8d47e0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8c4a8d47e0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c4a8d47e0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c4a8d47e0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dc3d3829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4dc3d3829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e8fdfc1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ae8fdfc1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c4a8d47e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8c4a8d47e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c4a8d47e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c4a8d47e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8c4a8d47e0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8c4a8d47e0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74586fe5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974586fe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hyperlink" Target="http://www.youtube.com/watch?v=ouMo9ANyXOg" TargetMode="External"/><Relationship Id="rId5" Type="http://schemas.openxmlformats.org/officeDocument/2006/relationships/image" Target="../media/image8.jpg"/><Relationship Id="rId6" Type="http://schemas.openxmlformats.org/officeDocument/2006/relationships/hyperlink" Target="http://www.youtube.com/watch?v=BJ_MTiSCsMI" TargetMode="External"/><Relationship Id="rId7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hyperlink" Target="http://www.youtube.com/watch?v=6NyreUBo3rY" TargetMode="External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Make a Remix </a:t>
            </a:r>
            <a:endParaRPr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Remix project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3" name="Google Shape;133;p22"/>
          <p:cNvSpPr txBox="1"/>
          <p:nvPr/>
        </p:nvSpPr>
        <p:spPr>
          <a:xfrm>
            <a:off x="517200" y="12113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 THIS: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4 Remix Log for </a:t>
            </a:r>
            <a:r>
              <a:rPr b="1" lang="en" sz="209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b="1" sz="209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9" name="Google Shape;139;p23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b="1" sz="24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will you need?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Note: you do not have to use a variable for this remix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images will you display?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 THIS: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4 Remix Log for </a:t>
            </a:r>
            <a:r>
              <a:rPr b="1" lang="en" sz="209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5" name="Google Shape;145;p24"/>
          <p:cNvSpPr txBox="1"/>
          <p:nvPr/>
        </p:nvSpPr>
        <p:spPr>
          <a:xfrm>
            <a:off x="436700" y="1155350"/>
            <a:ext cx="81168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b="1" sz="24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b="1" lang="en" sz="209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Go to the sandbox to code the remix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○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Above toolbox in the lower right corner</a:t>
            </a:r>
            <a:endParaRPr b="1" sz="2091">
              <a:solidFill>
                <a:srgbClr val="4EB74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b="1"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Remix4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</a:t>
            </a:r>
            <a:r>
              <a:rPr b="1"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Display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open (use it as a guide)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Define your variables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4900" y="193145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2" name="Google Shape;152;p25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b="1" sz="24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8" name="Google Shape;158;p26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b="1" sz="24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4" name="Google Shape;164;p27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b="1" sz="24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4 Remix Log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Give yourself some feedback Is there something you want to change or improve or add? F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ill out the feedback form on your Mission 4 Remix Log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9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b="1" sz="209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8"/>
          <p:cNvPicPr preferRelativeResize="0"/>
          <p:nvPr/>
        </p:nvPicPr>
        <p:blipFill rotWithShape="1">
          <a:blip r:embed="rId3">
            <a:alphaModFix/>
          </a:blip>
          <a:srcRect b="10849" l="0" r="0" t="0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 b="9665" l="0" r="0" t="0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you:</a:t>
            </a:r>
            <a:endParaRPr/>
          </a:p>
          <a:p>
            <a:pPr indent="-36957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are learning more about programming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are</a:t>
            </a:r>
            <a:r>
              <a:rPr lang="en"/>
              <a:t> synthesizing the skills and concepts from the missions</a:t>
            </a:r>
            <a:endParaRPr/>
          </a:p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are problem solving and much more!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b="1" lang="en"/>
              <a:t>Clear </a:t>
            </a:r>
            <a:r>
              <a:rPr lang="en"/>
              <a:t>program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5551800" cy="31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these preparation questions: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was something cool about the Mission?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was something challenging about th Mission?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indent="-361435" lvl="0" marL="457200" rtl="0" algn="l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Master the skills and concepts practiced in the mission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your peers</a:t>
            </a:r>
            <a:endParaRPr sz="2091"/>
          </a:p>
          <a:p>
            <a:pPr indent="-361435" lvl="0" marL="457200" rtl="0" algn="l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15654" l="5782" r="4571" t="0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by Step…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next few slides show how to make a Remix for Mission 4.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these Steps as a template to make your own Remix Prompt.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Review the mission</a:t>
            </a:r>
            <a:endParaRPr/>
          </a:p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 from </a:t>
            </a:r>
            <a:br>
              <a:rPr lang="en"/>
            </a:br>
            <a:r>
              <a:rPr lang="en"/>
              <a:t>Mission 4</a:t>
            </a:r>
            <a:endParaRPr/>
          </a:p>
          <a:p>
            <a:pPr indent="-361435" lvl="1" marL="914400" rtl="0" algn="l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does the program do?</a:t>
            </a:r>
            <a:endParaRPr sz="2091"/>
          </a:p>
          <a:p>
            <a:pPr indent="-361435" lvl="1" marL="914400" rtl="0" algn="l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/>
              <a:t>DO THIS:</a:t>
            </a:r>
            <a:endParaRPr sz="2091"/>
          </a:p>
          <a:p>
            <a:pPr indent="-361435" lvl="0" marL="457200" rtl="0" algn="l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4 Remix Log for</a:t>
            </a:r>
            <a:r>
              <a:rPr b="1" lang="en" sz="2091"/>
              <a:t> Step 1</a:t>
            </a:r>
            <a:endParaRPr b="1" sz="2091"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325" y="304800"/>
            <a:ext cx="289872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" name="Google Shape;102;p19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43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Three suggestions are on the next 2 slides. You can use one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0" l="23236" r="0" t="0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9" name="Google Shape;109;p20"/>
          <p:cNvSpPr txBox="1"/>
          <p:nvPr/>
        </p:nvSpPr>
        <p:spPr>
          <a:xfrm>
            <a:off x="360500" y="1002950"/>
            <a:ext cx="2776200" cy="3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images to the code. When a pixel turns green, display an image like a happy face. When a pixel turns red, display a different image, like a sad face.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019400" y="1002950"/>
            <a:ext cx="28953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images instead of printed instructions. There are arrow images available. Display an arrow and check for the correct button. For example, the north arrow goes with BTN_U.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019400" y="835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17350" y="835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90090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4 Remix - Mild solution&#10;Add a picture with the pixel lights -- one image for correct and a different image for wrong." id="114" name="Google Shape;114;p20" title="displayRemix mil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6700" y="1389125"/>
            <a:ext cx="2776200" cy="1561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4 Remix - Medium solution&#10;Use arrows to indicate which button to press. Light the pixel green if correct or red if incorrect." id="115" name="Google Shape;115;p20" title="displayRemix medium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36700" y="3082125"/>
            <a:ext cx="2797582" cy="1573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0"/>
          <p:cNvCxnSpPr>
            <a:stCxn id="114" idx="1"/>
          </p:cNvCxnSpPr>
          <p:nvPr/>
        </p:nvCxnSpPr>
        <p:spPr>
          <a:xfrm rot="10800000">
            <a:off x="2777600" y="2169938"/>
            <a:ext cx="3591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" name="Google Shape;117;p20"/>
          <p:cNvCxnSpPr>
            <a:stCxn id="115" idx="3"/>
          </p:cNvCxnSpPr>
          <p:nvPr/>
        </p:nvCxnSpPr>
        <p:spPr>
          <a:xfrm>
            <a:off x="5934282" y="3868937"/>
            <a:ext cx="327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3" name="Google Shape;123;p21"/>
          <p:cNvSpPr txBox="1"/>
          <p:nvPr/>
        </p:nvSpPr>
        <p:spPr>
          <a:xfrm>
            <a:off x="405875" y="1230125"/>
            <a:ext cx="7096800" cy="3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</a:t>
            </a:r>
            <a:endParaRPr b="1" sz="24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a color of pixel to indicate which button to press. For example, if a pixel turns red, press BTN_U. If a pixel turns blue, press BTN_D. And so forth. You could use six colors and all six buttons. Display one image (like the happy face) if they choose correctly and a different image (like a sad face) if they are 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wrong. You may want to include a set of print statements at the beginning that tell the button and color combination.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81500" y="1146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79450" y="1146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77400" y="1146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 4 Remix - Spicy solution&#10;Use 6 different pixel colors to indicate which button to press." id="127" name="Google Shape;127;p21" title="Display Remix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4225" y="216950"/>
            <a:ext cx="2837375" cy="15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